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7E5B0-BDBE-40F5-A10C-78AD78A87A77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950F9-9F61-4E35-9F0D-168C71908E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391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6950F9-9F61-4E35-9F0D-168C71908E9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61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77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93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2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23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71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40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3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926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45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99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21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5CBA2-7E7F-4EE8-9269-408E7CA21110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BFCBE-C1CA-494F-B6E9-2114671F0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38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4260" y="-167640"/>
            <a:ext cx="5880820" cy="3338181"/>
          </a:xfrm>
        </p:spPr>
        <p:txBody>
          <a:bodyPr>
            <a:noAutofit/>
          </a:bodyPr>
          <a:lstStyle/>
          <a:p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ПРОЕКТ</a:t>
            </a:r>
            <a:b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Огород на окне</a:t>
            </a:r>
            <a:r>
              <a:rPr lang="ru-RU" sz="3200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3200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природоохранного социально-образовательного проекта «</a:t>
            </a:r>
            <a:r>
              <a:rPr lang="ru-RU" sz="3200" b="1" i="1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дошколята» в средней группе детского сада.</a:t>
            </a:r>
            <a:endParaRPr lang="ru-RU" sz="3200" b="1" i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5341" y="3285449"/>
            <a:ext cx="6311152" cy="2550574"/>
          </a:xfrm>
        </p:spPr>
        <p:txBody>
          <a:bodyPr>
            <a:noAutofit/>
          </a:bodyPr>
          <a:lstStyle/>
          <a:p>
            <a:pPr algn="l"/>
            <a:r>
              <a:rPr lang="ru-RU" b="1" i="1" dirty="0" smtClean="0">
                <a:ln w="15875">
                  <a:noFill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</a:t>
            </a:r>
          </a:p>
          <a:p>
            <a:pPr algn="l"/>
            <a:r>
              <a:rPr lang="ru-RU" b="1" i="1" dirty="0" smtClean="0">
                <a:ln w="15875">
                  <a:noFill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воспитатели: </a:t>
            </a:r>
            <a:r>
              <a:rPr lang="ru-RU" b="1" i="1" dirty="0" err="1" smtClean="0">
                <a:ln w="15875">
                  <a:noFill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Знобищева</a:t>
            </a:r>
            <a:r>
              <a:rPr lang="ru-RU" b="1" i="1" dirty="0" smtClean="0">
                <a:ln w="15875">
                  <a:noFill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М.Г.</a:t>
            </a:r>
          </a:p>
          <a:p>
            <a:pPr algn="l"/>
            <a:r>
              <a:rPr lang="ru-RU" b="1" i="1" dirty="0" smtClean="0">
                <a:ln w="15875">
                  <a:noFill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Сафронова М.Г.</a:t>
            </a:r>
          </a:p>
          <a:p>
            <a:pPr algn="l"/>
            <a:r>
              <a:rPr lang="ru-RU" b="1" i="1" dirty="0" smtClean="0">
                <a:ln w="15875">
                  <a:noFill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 компенсирующего              вида№17»</a:t>
            </a:r>
          </a:p>
          <a:p>
            <a:pPr algn="l"/>
            <a:r>
              <a:rPr lang="ru-RU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7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1062"/>
            <a:ext cx="11765280" cy="1325563"/>
          </a:xfrm>
          <a:ln w="15875"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 проекта «Огород </a:t>
            </a:r>
            <a:r>
              <a:rPr lang="ru-RU" sz="6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подоконнике»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0740" y="2077243"/>
            <a:ext cx="7970520" cy="313055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проекта: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участников проекта: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 проектной группы: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воспитанники группы, родители воспитанников.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 проекта: </a:t>
            </a:r>
            <a:r>
              <a:rPr lang="ru-RU" sz="24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коротосрочный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(с29 марта по 9 апреля),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групповой, познавательно – исследовательский.</a:t>
            </a:r>
          </a:p>
          <a:p>
            <a:pPr marL="0" indent="0">
              <a:buNone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идея: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оздать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группе детского сада огород на подоконнике.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5752" y="1645920"/>
            <a:ext cx="3196780" cy="521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1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, цель и задачи проекта.</a:t>
            </a:r>
            <a:endParaRPr lang="ru-RU" sz="2800" b="1" i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2160" y="1163782"/>
            <a:ext cx="9906000" cy="45712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самое время стать первооткрывателем и исследователем огромного мира природы. 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«огорода на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подоконнике»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любознательности и наблюдательности у детей, помогает лучше узнать растительную жизнь. Он способен расширять представления детей о растениях как о живых организмах, рассказать об условиях необходимых для роста и развития, развивать эстетические чувства, прививает желание трудиться и умение видеть результат своего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труда.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познавательного опыта и практических навыков детей в исследовательской деятельности; вовлечение детей в практическую деятельность по выращиванию рассады в комнатных условиях.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:1.Развивать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и творческие способности детей в процессе совместной исследовательской деятельности.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Учить детей ухаживать за растениями в комнатных условиях.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Обобщить представление детей о необходимости света, тепла, влаги почвы для роста растений.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бережное отношение к своему труду.</a:t>
            </a:r>
          </a:p>
          <a:p>
            <a:pPr marL="0" indent="0">
              <a:buNone/>
            </a:pP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результат:</a:t>
            </a:r>
            <a:endParaRPr lang="ru-RU" sz="3200" i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6616" y="1177637"/>
            <a:ext cx="8153400" cy="47202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познакомятся с культурными растениями.</a:t>
            </a:r>
          </a:p>
          <a:p>
            <a:pPr marL="0" indent="0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 помощью опытнической работы дети получат необходимые условия для роста растений.</a:t>
            </a:r>
          </a:p>
          <a:p>
            <a:pPr marL="0" indent="0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Дети научатся правильно ухаживать за растениями.</a:t>
            </a:r>
          </a:p>
          <a:p>
            <a:pPr marL="0" indent="0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 детей продолжит формироваться бережное отношение к растительному миру, уважительное отношение к труду.</a:t>
            </a:r>
          </a:p>
          <a:p>
            <a:pPr marL="0" indent="0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группе будет создан « Огород на подоконнике».</a:t>
            </a:r>
          </a:p>
          <a:p>
            <a:pPr marL="0" indent="0">
              <a:buNone/>
            </a:pP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Дети зафиксируют свои наблюдения за ростом и развитием растений </a:t>
            </a:r>
            <a:r>
              <a:rPr lang="ru-RU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дневниках наблюдений</a:t>
            </a: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                                                            </a:t>
            </a:r>
          </a:p>
          <a:p>
            <a:pPr marL="0" indent="0">
              <a:buNone/>
            </a:pPr>
            <a:r>
              <a:rPr lang="ru-RU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Родители примут активное участие в реализации проекта</a:t>
            </a: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9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создании «огорода на подоконнике» нам </a:t>
            </a:r>
            <a:r>
              <a:rPr lang="ru-RU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</a:t>
            </a:r>
            <a:r>
              <a:rPr lang="ru-RU" sz="9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малыши-жёлуди и их подружка Елочка. Они родились в лесу, знают о природе всё или почти всё. Они </a:t>
            </a:r>
            <a:r>
              <a:rPr lang="ru-RU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</a:t>
            </a:r>
            <a:r>
              <a:rPr lang="ru-RU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ближе узнать природу, подружиться с ней и полюбить её. </a:t>
            </a:r>
            <a:endParaRPr lang="ru-RU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983" y="1690688"/>
            <a:ext cx="3514632" cy="579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над проектом</a:t>
            </a:r>
            <a:endParaRPr lang="ru-RU" sz="5400" i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3400" y="1385888"/>
            <a:ext cx="734568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Подготовительный: </a:t>
            </a:r>
            <a:endParaRPr lang="ru-RU" sz="80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цели и задач проекта, сбор информационного материала, посадочного материала, создание условий для организации работы в «огороде на подоконнике».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плана мероприятий по организации детской деятельности.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(или этап реализации проекта):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запланированные мероприятия (беседы, опыты, эксперименты, творческая деятельность, рассматривание иллюстраций, чтение).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уход за растениями.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наблюдение за ростом и развитием растений.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  <a:r>
              <a:rPr lang="ru-RU" sz="8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8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подведение итогов.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фото отчёта по реализации проекта.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выставки творческих работ детей.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итоговая беседа.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1493520"/>
            <a:ext cx="3505200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5400" b="1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</a:t>
            </a:r>
            <a:r>
              <a:rPr lang="ru-RU" sz="5400" b="1" i="1" dirty="0" smtClean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5400" i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63414" y="1483697"/>
            <a:ext cx="6465172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этап. Подготовительный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1.Беседа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по организации «огорода на окне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Обсудить цели и задачи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 Сформировать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у родителей по созданию условий для реализации проекта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Подбор наглядно- дидактических пособий, демонстрационного материала, художественной и научной литературы, приобретение необходимого оборудования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реализации проекта «Огород на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окне».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813" y="1896428"/>
            <a:ext cx="3011043" cy="4617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598" y="1690688"/>
            <a:ext cx="3456164" cy="50292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474" y="1690688"/>
            <a:ext cx="3061854" cy="465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5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131127" y="241300"/>
            <a:ext cx="9060873" cy="553604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ru-RU" sz="1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.Основной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1.Чтение художественной литературы. Рассматривание иллюстраций о       растениях. Вызвать интерес к растениям, желание заботиться о них, углублять и                      расширять представления о разных видах растений.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2.Образовательная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«Что растет на огороде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об овощных и цветочных растениях, какие растут на огородах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3.Практическая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 посадка лука,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укропа, петрушки, салата, перца, помидоров, гороха, овса, астр, бархатцев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интерес к выращиванию огородных культур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4.Наблюдение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ростом лука, развитием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овса и других овощей.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замечать изменения,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5.Труд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«огороде на окне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детей правильно ухаживать за растениями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6.Опытническая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экспериментальная деятельность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эксперименты с растениями. Делать самостоятельные выводы об условиях, необходимых для благоприятного роста растений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7.Наблюдение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развиваются растения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наблюдений за развитием растений в «Дневниках наблюдений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8.С/р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«Огородники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знакомить детей с работой «огородников», формировать умение ухаживать за растениями.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512" y="3139043"/>
            <a:ext cx="2595349" cy="3585973"/>
          </a:xfrm>
          <a:prstGeom prst="rect">
            <a:avLst/>
          </a:prstGeo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1" y="928255"/>
            <a:ext cx="2729345" cy="270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15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322576" y="365125"/>
            <a:ext cx="7031736" cy="4782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этап. Заключительный</a:t>
            </a:r>
            <a:r>
              <a:rPr lang="ru-RU" sz="2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1.Беседа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«Витамины с грядки». Срезка «зелёного» лука, употребление его во время обеда с основным блюдом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о том, что в овощах содержится большое количество витаминов и они очень полезны для людей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2.Творческие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детей «Наш огород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тематическую выставку детских работ и работ, изготовленных совместно с родителями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3.Составление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отчёта по проекту. Организация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фотовыставки.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работы по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проекту.</a:t>
            </a: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93" y="3902579"/>
            <a:ext cx="3651250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03" y="3902578"/>
            <a:ext cx="3243263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482" y="3902580"/>
            <a:ext cx="3621087" cy="262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76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40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В ходе реализации проекта «Огород на окне» были получены следующие результаты: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27" y="858982"/>
            <a:ext cx="9633567" cy="414250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познакомились с разнообразием овощных культур.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 группе был организован «Огород на окне».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 детей формируется интерес к исследовательской деятельности.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 результате практической и опытнической деятельности дети получили необходимые знания о благоприятных условиях для роста и развития растений.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Дети стали внимательнее и бережнее относится к растениям.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Дети стали более уважительно относится к труду взрослых 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Наблюдения за растениями были зафиксированы в «Дневниках наблюдений»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Родители приняли активное участие в проекте «Огород на окне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огорода (закупка земли, приобретение необходимого оборудования, посадочного материала).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в наблюдениях.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в выставке творческих работ.</a:t>
            </a:r>
          </a:p>
          <a:p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582" y="3713019"/>
            <a:ext cx="4179961" cy="293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67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596</Words>
  <Application>Microsoft Office PowerPoint</Application>
  <PresentationFormat>Произвольный</PresentationFormat>
  <Paragraphs>76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ЭКОЛОГИЧЕСКИЙ ПРОЕКТ «Огород на окне» в рамках реализации природоохранного социально-образовательного проекта «Эколята - дошколята» в средней группе детского сада.</vt:lpstr>
      <vt:lpstr>Паспорт проекта «Огород на подоконнике» </vt:lpstr>
      <vt:lpstr>Актуальность , цель и задачи проекта.</vt:lpstr>
      <vt:lpstr>Предполагаемый результат:</vt:lpstr>
      <vt:lpstr>Этапы работы над проектом</vt:lpstr>
      <vt:lpstr>Этапы реализации проекта:</vt:lpstr>
      <vt:lpstr>Презентация PowerPoint</vt:lpstr>
      <vt:lpstr>Презентация PowerPoint</vt:lpstr>
      <vt:lpstr>В ходе реализации проекта «Огород на окне» были получены следующие результаты: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 «Огород на окне» в рамках реализация природоохранного социально-образовательного проекта «Эколята - дошколята».</dc:title>
  <dc:creator>Пользователь Windows</dc:creator>
  <cp:lastModifiedBy>user</cp:lastModifiedBy>
  <cp:revision>76</cp:revision>
  <dcterms:created xsi:type="dcterms:W3CDTF">2018-04-02T10:26:21Z</dcterms:created>
  <dcterms:modified xsi:type="dcterms:W3CDTF">2024-08-14T13:58:03Z</dcterms:modified>
</cp:coreProperties>
</file>