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77" r:id="rId4"/>
    <p:sldId id="280" r:id="rId5"/>
    <p:sldId id="281" r:id="rId6"/>
    <p:sldId id="285" r:id="rId7"/>
    <p:sldId id="286" r:id="rId8"/>
    <p:sldId id="287" r:id="rId9"/>
    <p:sldId id="288" r:id="rId10"/>
    <p:sldId id="289" r:id="rId11"/>
    <p:sldId id="290" r:id="rId12"/>
    <p:sldId id="29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55" d="100"/>
          <a:sy n="55" d="100"/>
        </p:scale>
        <p:origin x="-1806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E:\сенсорика\psd4us.com-5isucai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7" t="10309" r="9410" b="-10309"/>
          <a:stretch/>
        </p:blipFill>
        <p:spPr bwMode="auto">
          <a:xfrm>
            <a:off x="-16462" y="2152"/>
            <a:ext cx="9160462" cy="76753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221088"/>
            <a:ext cx="273630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59632" y="3140968"/>
            <a:ext cx="6552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«Современные подходы к семейному воспитанию дошкольников».</a:t>
            </a:r>
            <a:endParaRPr lang="ru-RU" sz="32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31840" y="256490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 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31840" y="2571274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Презентация.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39952" y="612465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2024год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211960" y="5337212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:воспитатель Сафронова М.Г.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47864" y="1844824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«СОШ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№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2».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2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48505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450" y="485056"/>
            <a:ext cx="89725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7976" y="1099121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990660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6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C:\Users\user\Desktop\Новая папка\IMG-20240128-WA00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260648"/>
            <a:ext cx="455215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Новая папка\IMG-20240128-WA003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0647"/>
            <a:ext cx="4040510" cy="633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1414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48505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450" y="485056"/>
            <a:ext cx="89725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7976" y="1099121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990660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6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C:\Users\user\Desktop\Новая папка\IMG-20240128-WA0045 -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5" y="485056"/>
            <a:ext cx="4552155" cy="618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Новая папка\IMG-20240128-WA002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606" y="485056"/>
            <a:ext cx="4248944" cy="618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5151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48505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450" y="485056"/>
            <a:ext cx="89725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0656" y="66740"/>
            <a:ext cx="880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6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0656" y="715888"/>
            <a:ext cx="864949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</a:p>
          <a:p>
            <a:endParaRPr lang="ru-RU" sz="24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</a:p>
          <a:p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48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284984"/>
            <a:ext cx="5256584" cy="357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810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1145252"/>
            <a:ext cx="734481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того , как прошло детство , кто вел ребенка за руку в детские годы , что вошло в его разум и сердце из окружающего мира- от этого в решающей  степени зависит , каким человеком станет сегодняшний малыш».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В.А. Сухомлинский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50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48505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450" y="485056"/>
            <a:ext cx="89725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7976" y="1099121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990660"/>
            <a:ext cx="90364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семье ребенок включается во все жизненно важные виды деятельности:</a:t>
            </a:r>
          </a:p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интеллектуальную, познавательную, трудовую, общественную, игровую , художественно -творческую и другие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501231"/>
            <a:ext cx="4800600" cy="324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947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190" y="0"/>
            <a:ext cx="921019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48505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450" y="485056"/>
            <a:ext cx="89725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7976" y="1099121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7" name="Picture 3" descr="C:\Users\user\Desktop\Новая папка\IMG-20240128-WA00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485056"/>
            <a:ext cx="4184525" cy="628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Новая папка\IMG-20240128-WA00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606" y="485056"/>
            <a:ext cx="4284154" cy="6282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1153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48505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450" y="485056"/>
            <a:ext cx="89725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7976" y="1099121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990660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user\Desktop\Новая папка\IMG-20240128-WA00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485056"/>
            <a:ext cx="4399756" cy="618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user\Desktop\Новая папка\IMG-20240128-WA00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606" y="485056"/>
            <a:ext cx="4248944" cy="618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2403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48505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450" y="485056"/>
            <a:ext cx="89725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7976" y="1099121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990660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71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user\Desktop\Новая папка\IMG-20240128-WA003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260648"/>
            <a:ext cx="4552157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C:\Users\user\Desktop\Новая папка\IMG-20240128-WA0043 -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60648"/>
            <a:ext cx="389649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1918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48505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450" y="485056"/>
            <a:ext cx="89725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7976" y="1099121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990660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71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user\Desktop\Новая папка\IMG-20240128-WA0042 - коп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8316"/>
            <a:ext cx="4616103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Новая папка\IMG-20240128-WA003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58316"/>
            <a:ext cx="4040509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624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48505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450" y="485056"/>
            <a:ext cx="89725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7976" y="1099121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990660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6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user\Desktop\Новая папка\IMG-20240128-WA00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116632"/>
            <a:ext cx="439975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Новая папка\IMG-20240128-WA0040 - коп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6632"/>
            <a:ext cx="411251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119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9003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052763"/>
            <a:ext cx="84978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48505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450" y="485056"/>
            <a:ext cx="89725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7976" y="1099121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990660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6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Users\user\Desktop\Новая папка\IMG-20240128-WA00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260648"/>
            <a:ext cx="440055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Новая папка\IMG-20240128-WA0041 -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60648"/>
            <a:ext cx="4112518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3544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886</TotalTime>
  <Words>137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света</dc:creator>
  <cp:lastModifiedBy>user</cp:lastModifiedBy>
  <cp:revision>71</cp:revision>
  <dcterms:created xsi:type="dcterms:W3CDTF">2014-05-14T13:44:05Z</dcterms:created>
  <dcterms:modified xsi:type="dcterms:W3CDTF">2024-01-30T17:55:14Z</dcterms:modified>
</cp:coreProperties>
</file>