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6" r:id="rId2"/>
    <p:sldId id="292" r:id="rId3"/>
    <p:sldId id="293" r:id="rId4"/>
    <p:sldId id="294" r:id="rId5"/>
    <p:sldId id="295" r:id="rId6"/>
    <p:sldId id="296" r:id="rId7"/>
    <p:sldId id="297" r:id="rId8"/>
    <p:sldId id="298" r:id="rId9"/>
    <p:sldId id="299" r:id="rId10"/>
    <p:sldId id="302" r:id="rId11"/>
    <p:sldId id="303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4" autoAdjust="0"/>
    <p:restoredTop sz="99467" autoAdjust="0"/>
  </p:normalViewPr>
  <p:slideViewPr>
    <p:cSldViewPr>
      <p:cViewPr>
        <p:scale>
          <a:sx n="41" d="100"/>
          <a:sy n="41" d="100"/>
        </p:scale>
        <p:origin x="-2238" y="-8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AE1B67-8B0A-4523-9072-2FEFDB640FF9}" type="datetimeFigureOut">
              <a:rPr lang="ru-RU" smtClean="0"/>
              <a:t>07.10.2024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FDBB23-FA0D-4F2E-A0BC-4AE4A18CAA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26023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3" y="2900363"/>
            <a:ext cx="8497887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3" y="3052763"/>
            <a:ext cx="8497887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71600" y="1145252"/>
            <a:ext cx="7344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24000" y="1297652"/>
            <a:ext cx="7344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0" y="2374870"/>
            <a:ext cx="897254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тему: </a:t>
            </a:r>
            <a:r>
              <a:rPr lang="ru-RU" sz="3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 Развитие личности ребенка по средствам  использования нетрадиционной техники в художественном творчестве».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79712" y="1683861"/>
            <a:ext cx="5040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Презентация.</a:t>
            </a:r>
            <a:endParaRPr lang="ru-RU" sz="4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174" y="4102100"/>
            <a:ext cx="3304778" cy="1991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220072" y="5157192"/>
            <a:ext cx="37524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i="1" dirty="0" smtClean="0"/>
              <a:t>Подготовила: воспитатель Сафронова М.Г.</a:t>
            </a:r>
            <a:endParaRPr lang="ru-RU" sz="2400" i="1" dirty="0"/>
          </a:p>
        </p:txBody>
      </p:sp>
      <p:sp>
        <p:nvSpPr>
          <p:cNvPr id="9" name="TextBox 8"/>
          <p:cNvSpPr txBox="1"/>
          <p:nvPr/>
        </p:nvSpPr>
        <p:spPr>
          <a:xfrm>
            <a:off x="3779912" y="6597352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 2021г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979712" y="404664"/>
            <a:ext cx="60486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МБДОУ « Детский сад компенсирующего вида № 17».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7035087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3" y="2900363"/>
            <a:ext cx="8497887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3" y="3052763"/>
            <a:ext cx="8497887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71600" y="1145252"/>
            <a:ext cx="7344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24000" y="1297652"/>
            <a:ext cx="7344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979712" y="1683861"/>
            <a:ext cx="5040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4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333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 descr="C:\Users\user\Desktop\пук\IMG-20240301-WA001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655" y="440891"/>
            <a:ext cx="8426673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82460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3" y="2900363"/>
            <a:ext cx="8497887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3" y="3052763"/>
            <a:ext cx="8497887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71600" y="1145252"/>
            <a:ext cx="7344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24000" y="1297652"/>
            <a:ext cx="7344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979712" y="1683861"/>
            <a:ext cx="5040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4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333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124000" y="2699524"/>
            <a:ext cx="71924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rgbClr val="FF0000"/>
                </a:solidFill>
              </a:rPr>
              <a:t>        Спасибо за внимание!</a:t>
            </a:r>
            <a:endParaRPr lang="ru-RU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26205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3" y="2900363"/>
            <a:ext cx="8497887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3" y="3052763"/>
            <a:ext cx="8497887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71600" y="1145252"/>
            <a:ext cx="7344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24000" y="1297652"/>
            <a:ext cx="7344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22262" y="2374870"/>
            <a:ext cx="86502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79712" y="1683861"/>
            <a:ext cx="5040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4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9" name="Picture 3" descr="C:\Users\user\Desktop\пук\IMG-20240301-WA000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322" y="1836260"/>
            <a:ext cx="4076124" cy="4841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user\Desktop\пук\IMG-20240301-WA000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705" y="1836261"/>
            <a:ext cx="3790255" cy="4841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74663" y="1145252"/>
            <a:ext cx="40973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зубной щеткой.</a:t>
            </a:r>
            <a:endParaRPr lang="ru-RU" sz="2400" b="1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11960" y="1376084"/>
            <a:ext cx="47605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пупырчатой пленкой.</a:t>
            </a:r>
            <a:endParaRPr lang="ru-RU" sz="2400" b="1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55227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3" y="2900363"/>
            <a:ext cx="8497887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3" y="3052763"/>
            <a:ext cx="8497887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71600" y="1145252"/>
            <a:ext cx="7344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24000" y="1297652"/>
            <a:ext cx="7344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979712" y="1683861"/>
            <a:ext cx="5040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4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user\Downloads\IMG-20201004-WA000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4000" y="1683860"/>
            <a:ext cx="6616352" cy="4697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979712" y="836712"/>
            <a:ext cx="59766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 отпечатками  листьев.</a:t>
            </a:r>
            <a:endParaRPr lang="ru-RU" sz="2800" b="1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21366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3" y="2900363"/>
            <a:ext cx="8497887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3" y="3052763"/>
            <a:ext cx="8497887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71600" y="1145252"/>
            <a:ext cx="7344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24000" y="1297652"/>
            <a:ext cx="7344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52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979712" y="1683861"/>
            <a:ext cx="5040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4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C:\Users\user\Desktop\пук\IMG-20240301-WA000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6408" y="1836261"/>
            <a:ext cx="3672408" cy="4899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ser\Desktop\пук\IMG-20240301-WA000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3" y="1836262"/>
            <a:ext cx="4025330" cy="4899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74663" y="764704"/>
            <a:ext cx="37372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800" b="1" i="1" u="sng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i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втулкой.</a:t>
            </a:r>
            <a:endParaRPr lang="ru-RU" sz="2800" b="1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11960" y="1026314"/>
            <a:ext cx="49546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воздушными шариками.</a:t>
            </a:r>
            <a:endParaRPr lang="ru-RU" sz="2800" b="1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83738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3" y="2900363"/>
            <a:ext cx="8497887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3" y="3052763"/>
            <a:ext cx="8497887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71600" y="1145252"/>
            <a:ext cx="7344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24000" y="1297652"/>
            <a:ext cx="7344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979712" y="1683861"/>
            <a:ext cx="5040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4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C:\Users\user\Desktop\пук\IMG-20240301-WA001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3" y="2099359"/>
            <a:ext cx="3809306" cy="4711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user\Desktop\пук\IMG-20240301-WA001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6407" y="2099359"/>
            <a:ext cx="3880049" cy="4711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547664" y="1145252"/>
            <a:ext cx="58326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полиэтиленовым пакетом.</a:t>
            </a:r>
            <a:endParaRPr lang="ru-RU" sz="2800" b="1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11082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3" y="2900363"/>
            <a:ext cx="8497887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3" y="3052763"/>
            <a:ext cx="8497887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71600" y="1145252"/>
            <a:ext cx="7344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24000" y="1297652"/>
            <a:ext cx="7344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4" y="0"/>
            <a:ext cx="9144000" cy="7046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979712" y="1683861"/>
            <a:ext cx="5040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4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C:\Users\user\Desktop\пук\IMG-20240301-WA001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3" y="1836260"/>
            <a:ext cx="4025329" cy="5021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user\Desktop\пук\IMG-20240301-WA001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6408" y="1836261"/>
            <a:ext cx="3904680" cy="5021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723606" y="836712"/>
            <a:ext cx="42489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i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пластмассовыми </a:t>
            </a:r>
          </a:p>
          <a:p>
            <a:pPr algn="ctr"/>
            <a:r>
              <a:rPr lang="ru-RU" sz="2400" b="1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b="1" i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илками.</a:t>
            </a:r>
            <a:endParaRPr lang="ru-RU" sz="2400" b="1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74663" y="1021378"/>
            <a:ext cx="35932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Рисование губкой.</a:t>
            </a:r>
            <a:endParaRPr lang="ru-RU" sz="2400" b="1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59810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3" y="2900363"/>
            <a:ext cx="8497887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3" y="3052763"/>
            <a:ext cx="8497887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71600" y="1145252"/>
            <a:ext cx="7344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24000" y="1297652"/>
            <a:ext cx="7344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979712" y="1683861"/>
            <a:ext cx="5040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4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C:\Users\user\Desktop\пук\IMG-20240301-WA000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760" y="1683861"/>
            <a:ext cx="4343846" cy="5102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user\Desktop\пук\IMG-20240301-WA000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7" y="1683861"/>
            <a:ext cx="3816103" cy="5102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74663" y="908720"/>
            <a:ext cx="37372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ватными палочками.</a:t>
            </a:r>
            <a:endParaRPr lang="ru-RU" sz="2400" b="1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96409" y="1112986"/>
            <a:ext cx="41761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на </a:t>
            </a:r>
            <a:r>
              <a:rPr lang="ru-RU" sz="2400" b="1" i="1" u="sng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зип</a:t>
            </a:r>
            <a:r>
              <a:rPr lang="ru-RU" sz="2400" b="1" i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пакетах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26861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3" y="2900363"/>
            <a:ext cx="8497887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3" y="3052763"/>
            <a:ext cx="8497887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71600" y="1145252"/>
            <a:ext cx="7344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24000" y="1297652"/>
            <a:ext cx="7344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979712" y="1683861"/>
            <a:ext cx="5040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4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C:\Users\user\Desktop\пук\IMG-20240301-WA000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3" y="1683861"/>
            <a:ext cx="4025329" cy="4913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user\Desktop\пук\IMG-20240301-WA001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683861"/>
            <a:ext cx="3896494" cy="4913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74663" y="692696"/>
            <a:ext cx="35932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пипеткой.</a:t>
            </a:r>
            <a:endParaRPr lang="ru-RU" sz="2800" b="1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60268" y="668198"/>
            <a:ext cx="38837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трубочкой. « </a:t>
            </a:r>
            <a:r>
              <a:rPr lang="ru-RU" sz="2800" b="1" i="1" u="sng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Кляксография</a:t>
            </a:r>
            <a:r>
              <a:rPr lang="ru-RU" sz="2800" b="1" i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2800" b="1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81382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3" y="2900363"/>
            <a:ext cx="8497887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3" y="3052763"/>
            <a:ext cx="8497887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71600" y="1145252"/>
            <a:ext cx="7344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24000" y="1297652"/>
            <a:ext cx="7344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979712" y="1683861"/>
            <a:ext cx="5040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4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 descr="C:\Users\user\Desktop\пук\IMG-20240301-WA001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4000" y="2099359"/>
            <a:ext cx="6688360" cy="4497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979712" y="980728"/>
            <a:ext cx="5472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800" b="1" i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мыльными пузырями.</a:t>
            </a:r>
            <a:endParaRPr lang="ru-RU" sz="2800" b="1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417579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1131</TotalTime>
  <Words>151</Words>
  <Application>Microsoft Office PowerPoint</Application>
  <PresentationFormat>Экран (4:3)</PresentationFormat>
  <Paragraphs>76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света</dc:creator>
  <cp:lastModifiedBy>user</cp:lastModifiedBy>
  <cp:revision>85</cp:revision>
  <dcterms:created xsi:type="dcterms:W3CDTF">2014-05-14T13:44:05Z</dcterms:created>
  <dcterms:modified xsi:type="dcterms:W3CDTF">2024-10-07T18:09:33Z</dcterms:modified>
</cp:coreProperties>
</file>