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64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876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2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46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003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27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2115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830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570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3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090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1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8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9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68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53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57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045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88AC4-A610-4F7A-A82A-5DD19C8A8C15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FCCA45-B1E1-4088-B6F9-3A82486DA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51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146220"/>
            <a:ext cx="7766936" cy="1184856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Безопасные окна!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mdou57-lukomorie.ru/data/2d2fb6421f2a725c53cb0a4ccfa0d9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80" y="2331076"/>
            <a:ext cx="6539309" cy="437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81143" y="5486400"/>
            <a:ext cx="325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: воспитатель Сафронова М.Г.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043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SD5Nilmtd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4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10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7YmYCVFONT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31085" cy="696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35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5.infourok.ru/uploads/ex/0556/001156ed-f57f1705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422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2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bibl.krasnoarmeiki.ru/wp-content/uploads/2020/05/V1zeao04b4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405258" cy="686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1867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</TotalTime>
  <Words>9</Words>
  <Application>Microsoft Office PowerPoint</Application>
  <PresentationFormat>Произвольный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Безопасные окна!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Безопасные окна!</dc:title>
  <dc:creator>александр коровин</dc:creator>
  <cp:lastModifiedBy>user</cp:lastModifiedBy>
  <cp:revision>3</cp:revision>
  <dcterms:created xsi:type="dcterms:W3CDTF">2021-04-22T09:40:08Z</dcterms:created>
  <dcterms:modified xsi:type="dcterms:W3CDTF">2024-10-10T20:21:00Z</dcterms:modified>
</cp:coreProperties>
</file>